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2F74-1CFA-4DF2-831F-DA21D8C46BE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A7E8-86D6-44FA-B66C-4DB33BF11D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y5.top/wp-content/uploads/2016/08/346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68745" cy="6905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Жизнь – бесценный дар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– это бесценный дар, который дается нам один-единственный раз. И слава богу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b="1" i="1" dirty="0" err="1">
                <a:solidFill>
                  <a:schemeClr val="tx1"/>
                </a:solidFill>
              </a:rPr>
              <a:t>Мулей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Эрленд</a:t>
            </a:r>
            <a:r>
              <a:rPr lang="ru-RU" b="1" i="1" dirty="0">
                <a:solidFill>
                  <a:schemeClr val="tx1"/>
                </a:solidFill>
              </a:rPr>
              <a:t> Лу)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laycast.ru/uploads/2015/03/21/12759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144000" cy="103238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Таким образом, жизнь человека во Вселенной это бесценный Дар, который полностью подчиняется жизненным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процессам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Мироздания. От того, как вы мыслите, зависит, вписываетесь вы в эти процессы или нет, станет для вас Жизнь этим бесценным Даром, или будет бесконечной мукой. Мироздание всегда предоставляет шанс каждому человеку получить знания о себе и смысле своей жизни. И только сам человек делает выбор либо в сторону эволюции, либо в сторону инволюции.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im0-tub-ru.yandex.net/i?id=90dfd3d62fbeed92af48f5efd7bb9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748464" cy="41701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1cf4f061614dc87a7aa22aac9e125cb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826768" cy="61926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дорогое у человека - это жизнь. Она дается ему один раз, и прожить ее надо так, чтобы не было мучительно больно за бесцельно прожитые годы, чтобы не жег позор за подленькое и мелочное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прошлое…».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стровский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rotfront.su/wp-content/uploads/2016/12/20161222_Ostro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16424" cy="59154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im0-tub-ru.yandex.net/i?id=05d3ab6453de20453e683a706114ef8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2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рождении в человеке  заложен огромный потенциал жизненных сил, здоровье, возможность получить знания, образование и профессию.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Люди часто растрачивают все это впустую,  </a:t>
            </a: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ишут свою жизнь как на черновик и надеются когда-то все переписать набело.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zoomrud.com/uploads/posts/2014-03/1395265710_459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32734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Все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просто –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люди сами создают себе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условия для жизни, сами своими мыслями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привлекают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 или иные события и окружающих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их людей.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6" name="Picture 6" descr="http://www.kariyer.net/ik-blog/wp-content/uploads/2015/04/happine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6192688" cy="3096344"/>
          </a:xfrm>
          <a:prstGeom prst="rect">
            <a:avLst/>
          </a:prstGeom>
          <a:noFill/>
        </p:spPr>
      </p:pic>
      <p:pic>
        <p:nvPicPr>
          <p:cNvPr id="20490" name="Picture 10" descr="https://im0-tub-ru.yandex.net/i?id=63cc543dac08fd0c24da3170d28b8ae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140968"/>
            <a:ext cx="5097016" cy="3399710"/>
          </a:xfrm>
          <a:prstGeom prst="rect">
            <a:avLst/>
          </a:prstGeom>
          <a:noFill/>
        </p:spPr>
      </p:pic>
      <p:pic>
        <p:nvPicPr>
          <p:cNvPr id="20488" name="Picture 8" descr="http://333v.ru/uploads/b4/b466483b8df96e16693b28bb67dd24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64904"/>
            <a:ext cx="4968552" cy="33123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ac1fe26cc4ad464fa6816b4490904ab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46027" cy="76602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зависимости от того, насколько содержателен внутренний мир человека, каково его  отношение к себе и окружающим, настолько раскрывается для него мир внешний, со всем своим бесконечным разнообразием.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lors.life/upload/blogs/9b/c9/9bc9a2579ed964152dec647f61e2aeee_RSZ_6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46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Обидно видеть  красивых, сильных, молодых людей, которые разменяли свою жизнь на алкоголь, наркотики, тунеядство и попали в группу «социальных паразитов». Хотя могли бы стать успешными людьми, специалистами, иметь семью, воспитывать детей и вести положительный образ жизни</a:t>
            </a:r>
            <a:r>
              <a:rPr lang="ru-RU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2" name="Picture 6" descr="http://www.altyn-orda.kz/uploads/20041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383967" cy="2952328"/>
          </a:xfrm>
          <a:prstGeom prst="rect">
            <a:avLst/>
          </a:prstGeom>
          <a:noFill/>
        </p:spPr>
      </p:pic>
      <p:pic>
        <p:nvPicPr>
          <p:cNvPr id="19460" name="Picture 4" descr="http://kodirovanie.net/uploadedFiles/images/sin/42338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5632"/>
            <a:ext cx="4416489" cy="3312368"/>
          </a:xfrm>
          <a:prstGeom prst="rect">
            <a:avLst/>
          </a:prstGeom>
          <a:noFill/>
        </p:spPr>
      </p:pic>
      <p:pic>
        <p:nvPicPr>
          <p:cNvPr id="19464" name="Picture 8" descr="https://im0-tub-ru.yandex.net/i?id=dde47b80d6cd2385da61f988c0b510f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4295800" cy="3221850"/>
          </a:xfrm>
          <a:prstGeom prst="rect">
            <a:avLst/>
          </a:prstGeom>
          <a:noFill/>
        </p:spPr>
      </p:pic>
      <p:pic>
        <p:nvPicPr>
          <p:cNvPr id="19466" name="Picture 10" descr="https://im0-tub-ru.yandex.net/i?id=716025f1e16b5c70f81ad5ff73672581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35699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img.sputnik.ru/?key=4017b91d9b80c056a191cf00f2770729b9bf0c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6672"/>
            <a:ext cx="4860032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Теперь рассмотрим другую категорию людей – это инвалиды одни из них не имеют рук или ног, не имеют зрения или слуха, но в жизни они идут уверено к поставленной цели, добиваясь хороших результатов, к примеру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паралимпийцы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18438" name="Picture 6" descr="https://im0-tub-ru.yandex.net/i?id=43227c7fed8b034fed8768b08f88af9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248472" cy="2832315"/>
          </a:xfrm>
          <a:prstGeom prst="rect">
            <a:avLst/>
          </a:prstGeom>
          <a:noFill/>
        </p:spPr>
      </p:pic>
      <p:pic>
        <p:nvPicPr>
          <p:cNvPr id="18440" name="Picture 8" descr="http://www.livekuban.ru/upload/iblock/9ea/9ea88c33c2efca43932a0663cc08b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260648"/>
            <a:ext cx="4896544" cy="3262645"/>
          </a:xfrm>
          <a:prstGeom prst="rect">
            <a:avLst/>
          </a:prstGeom>
          <a:noFill/>
        </p:spPr>
      </p:pic>
      <p:pic>
        <p:nvPicPr>
          <p:cNvPr id="18442" name="Picture 10" descr="https://im0-tub-ru.yandex.net/i?id=fcc68c195e1c5945dca54377c6fdb0b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464496" cy="3024336"/>
          </a:xfrm>
          <a:prstGeom prst="rect">
            <a:avLst/>
          </a:prstGeom>
          <a:noFill/>
        </p:spPr>
      </p:pic>
      <p:pic>
        <p:nvPicPr>
          <p:cNvPr id="18444" name="Picture 12" descr="http://m.bk55.ru/fileadmin/bkinform/bk_info_82903_orig_147322886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6672"/>
            <a:ext cx="4217611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imeofsport.ru/wp-content/uploads/2016/06/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271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7992888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Каждое мгновение у нас есть возможность посмотреть вокруг себя и увидеть чудеса жизни. С каждым вдохом мы имеем возможность быть благодарными за нашу жизнь и за то, что у нас уже есть.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8c7e7a43ae8f58a32a1f623fe007b3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4825"/>
            <a:ext cx="9144000" cy="87050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Жизнь драгоценна и слишком коротка, чтобы быть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потраченной впустую.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вами уже уникальны только потому, что родились и живем в интереснейшее время глобальных перемен, как в сознании людей, так и во всей Вселенной в целом. И все, что от нас требуется, так это действовать: практически воплощать свои идеи в жизни, познавать, творить, следовать Эволюции. </a:t>
            </a:r>
          </a:p>
        </p:txBody>
      </p:sp>
      <p:pic>
        <p:nvPicPr>
          <p:cNvPr id="17412" name="Picture 4" descr="http://risovach.ru/upload/2015/09/mem/zhizn_93181210_or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390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Жизнь – бесценный дар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– бесценный дар</dc:title>
  <dc:creator>user</dc:creator>
  <cp:lastModifiedBy>User</cp:lastModifiedBy>
  <cp:revision>1</cp:revision>
  <dcterms:created xsi:type="dcterms:W3CDTF">2017-03-23T03:51:31Z</dcterms:created>
  <dcterms:modified xsi:type="dcterms:W3CDTF">2025-03-03T10:22:05Z</dcterms:modified>
</cp:coreProperties>
</file>