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09D-B6F0-46A5-B6A6-5CF8D41F617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C37-E82E-47A8-9376-C612210F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2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09D-B6F0-46A5-B6A6-5CF8D41F617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C37-E82E-47A8-9376-C612210F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6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09D-B6F0-46A5-B6A6-5CF8D41F617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C37-E82E-47A8-9376-C612210F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2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09D-B6F0-46A5-B6A6-5CF8D41F617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C37-E82E-47A8-9376-C612210F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1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09D-B6F0-46A5-B6A6-5CF8D41F617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C37-E82E-47A8-9376-C612210F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2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09D-B6F0-46A5-B6A6-5CF8D41F617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C37-E82E-47A8-9376-C612210F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5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09D-B6F0-46A5-B6A6-5CF8D41F617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C37-E82E-47A8-9376-C612210F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09D-B6F0-46A5-B6A6-5CF8D41F617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C37-E82E-47A8-9376-C612210F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0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09D-B6F0-46A5-B6A6-5CF8D41F617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C37-E82E-47A8-9376-C612210F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1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09D-B6F0-46A5-B6A6-5CF8D41F617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C37-E82E-47A8-9376-C612210F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9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09D-B6F0-46A5-B6A6-5CF8D41F617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C37-E82E-47A8-9376-C612210F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4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F09D-B6F0-46A5-B6A6-5CF8D41F617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6C37-E82E-47A8-9376-C612210F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9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ВЫБОР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ПРОФЕССИИ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b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ПУТЬ К УСПЕХУ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2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«Ленинск-Кузнецкий политехнический техникум»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16.11.2023г.  </a:t>
            </a:r>
            <a:r>
              <a:rPr lang="ru-RU" sz="2800" b="1" dirty="0" smtClean="0"/>
              <a:t>учащиеся 8-9 классов </a:t>
            </a:r>
            <a:r>
              <a:rPr lang="ru-RU" sz="2800" b="1" dirty="0" smtClean="0"/>
              <a:t>МОБУ «</a:t>
            </a:r>
            <a:r>
              <a:rPr lang="ru-RU" sz="2800" b="1" dirty="0" err="1" smtClean="0"/>
              <a:t>Журавлевская</a:t>
            </a:r>
            <a:r>
              <a:rPr lang="ru-RU" sz="2800" b="1" dirty="0" smtClean="0"/>
              <a:t> ООШ» в рамках </a:t>
            </a:r>
            <a:r>
              <a:rPr lang="ru-RU" sz="2800" b="1" dirty="0" err="1" smtClean="0"/>
              <a:t>профориетационного</a:t>
            </a:r>
            <a:r>
              <a:rPr lang="ru-RU" sz="2800" b="1" dirty="0" smtClean="0"/>
              <a:t> проекта «Билет в будущее» посетили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«Ленинск-Кузнецкий политехнический техникум»  с  целью </a:t>
            </a:r>
            <a:r>
              <a:rPr lang="ru-RU" sz="2800" b="1" dirty="0" smtClean="0"/>
              <a:t>ознакомления с профессиями. </a:t>
            </a:r>
            <a:r>
              <a:rPr lang="ru-RU" sz="2800" b="1" dirty="0" smtClean="0"/>
              <a:t>Ребятам были представлены следующие специальности:</a:t>
            </a:r>
          </a:p>
          <a:p>
            <a:r>
              <a:rPr lang="ru-RU" sz="2800" b="1" dirty="0" smtClean="0"/>
              <a:t>Правоохранительная деятельность</a:t>
            </a:r>
          </a:p>
          <a:p>
            <a:r>
              <a:rPr lang="ru-RU" sz="2800" b="1" dirty="0" smtClean="0"/>
              <a:t>Поварское дело  </a:t>
            </a:r>
          </a:p>
          <a:p>
            <a:r>
              <a:rPr lang="ru-RU" sz="2800" b="1" dirty="0" smtClean="0"/>
              <a:t>Информационные системы и программирование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276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96752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Информационные системы и программирование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 smtClean="0"/>
              <a:t>В начале встречи ребятам рассказали немного о техникуме, каким профессиям в нем обучают, о сроках обучения, ответили на все вопросы, которые интересовали будущих абитуриентов. Затем провели всех в оборудованные информационные лаборатории и провели практическое занятие.</a:t>
            </a:r>
            <a:br>
              <a:rPr lang="ru-RU" sz="2200" dirty="0" smtClean="0"/>
            </a:br>
            <a:r>
              <a:rPr lang="ru-RU" sz="40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2222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8754"/>
            <a:ext cx="2376264" cy="5022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ИЗО\Documents\профоринтация\1700185768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8964"/>
            <a:ext cx="2363170" cy="4993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ИЗО\Documents\профоринтация\1700185768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7407"/>
            <a:ext cx="2363170" cy="4993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2380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ЗО\Documents\профоринтация\1700185767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60701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ИЗО\Documents\профоринтация\1700185767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44" y="2150471"/>
            <a:ext cx="456503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ИЗО\Documents\профоринтация\1700185767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96606"/>
            <a:ext cx="5112568" cy="2419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5174940" y="476672"/>
            <a:ext cx="3069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практическом занятии учащиеся тестировали </a:t>
            </a:r>
            <a:r>
              <a:rPr lang="ru-RU" b="1" dirty="0" smtClean="0"/>
              <a:t>игру, </a:t>
            </a:r>
            <a:r>
              <a:rPr lang="ru-RU" b="1" dirty="0" smtClean="0"/>
              <a:t>разработанную студентами ЛКПТ, попробовали себя в роли  программистов.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13927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 отлично справились с заданием и возможно, </a:t>
            </a:r>
            <a:r>
              <a:rPr lang="ru-RU" b="1" dirty="0"/>
              <a:t>что кто-то из </a:t>
            </a:r>
            <a:r>
              <a:rPr lang="ru-RU" b="1" dirty="0" smtClean="0"/>
              <a:t> ребят в </a:t>
            </a:r>
            <a:r>
              <a:rPr lang="ru-RU" b="1" dirty="0"/>
              <a:t>будущем обязательно выберет для себя этот интересный и увлекательный профессиональный путь. </a:t>
            </a:r>
          </a:p>
        </p:txBody>
      </p:sp>
    </p:spTree>
    <p:extLst>
      <p:ext uri="{BB962C8B-B14F-4D97-AF65-F5344CB8AC3E}">
        <p14:creationId xmlns:p14="http://schemas.microsoft.com/office/powerpoint/2010/main" val="1516855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96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ВЫБОР ПРОФЕССИИ –  ПУТЬ К УСПЕХУ</vt:lpstr>
      <vt:lpstr>«Ленинск-Кузнецкий политехнический техникум»</vt:lpstr>
      <vt:lpstr>      Информационные системы и программирование   В начале встречи ребятам рассказали немного о техникуме, каким профессиям в нем обучают, о сроках обучения, ответили на все вопросы, которые интересовали будущих абитуриентов. Затем провели всех в оборудованные информационные лаборатории и провели практическое занятие.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ПРФЕССИИ- ПУТЬ</dc:title>
  <dc:creator>ИЗО</dc:creator>
  <cp:lastModifiedBy>User</cp:lastModifiedBy>
  <cp:revision>10</cp:revision>
  <dcterms:created xsi:type="dcterms:W3CDTF">2023-11-17T05:35:03Z</dcterms:created>
  <dcterms:modified xsi:type="dcterms:W3CDTF">2023-11-20T06:40:11Z</dcterms:modified>
</cp:coreProperties>
</file>